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178C9-AD96-4272-AD3D-BED989FC9189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7796-3D31-4A4B-9F9A-BACCADE19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323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A9693-D783-4062-8DED-A437E9925168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50548-8840-4B35-8D04-863F0154C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388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36BB-B396-4C5D-AC54-E7C4A78CE5D8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F776-72C2-4337-8AD6-8254BCBEA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470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DAB24-9CCC-4F74-9F7B-A879518534CF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C511C-AFE4-4511-B0F8-D87AE7228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77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A146-AE99-48DB-9806-C3F239369324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2C001-056F-4BE1-A6A0-A5FB483E3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506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75E0-A5EB-4383-8F36-461EB399F0F6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EDE24-5B4E-4BD6-AAFE-A70E27921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0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E697E-410A-4208-9EA9-D1804099A6C9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DCC21-20EB-4880-B2E7-5A4629D3E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861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CBE2-43C9-4497-8ABD-4FD67691DAE5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EB996-7084-4440-BF3D-66269B90C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514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6BD9-0894-4417-B746-229991E2CA02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2B74-4878-4185-AE18-68C8DF6AC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373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5BCBE-7417-40D2-9011-1D6EDC00DC9A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59C29-1E86-4F7C-AC26-964705D03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797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85F40-5D67-492B-99C9-0E935749702F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E740D-A1EC-417F-A8A8-30FD15E05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410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F99DFA-0D87-4B94-A45B-A6B63D934820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8A7DBB-44C7-4E7B-9B2C-558F0D3FF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hicag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hicag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hicag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hicago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Relationship Id="rId5" Type="http://schemas.openxmlformats.org/officeDocument/2006/relationships/hyperlink" Target="file:///H:\&#1092;&#1077;&#1089;&#1090;&#1080;&#1074;&#1072;&#1083;&#1100;\&#1082;&#1074;&#1077;&#1089;&#1090;.pptx" TargetMode="Externa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«Деньги. Денежные знаки»</a:t>
            </a:r>
            <a:endParaRPr lang="ru-RU" b="1" i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4941888"/>
            <a:ext cx="4473575" cy="1150937"/>
          </a:xfrm>
        </p:spPr>
        <p:txBody>
          <a:bodyPr rtlCol="0">
            <a:normAutofit/>
          </a:bodyPr>
          <a:lstStyle/>
          <a:p>
            <a:pPr algn="l">
              <a:defRPr/>
            </a:pPr>
            <a:endParaRPr lang="ru-RU" sz="24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2075" y="115888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 возникновения денег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>
          <a:xfrm>
            <a:off x="127000" y="1341438"/>
            <a:ext cx="3414713" cy="1743075"/>
          </a:xfrm>
        </p:spPr>
        <p:txBody>
          <a:bodyPr/>
          <a:lstStyle/>
          <a:p>
            <a:pPr algn="ctr"/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лет назад бумажных и металлических денег не было. Для получения нужных товаров люди обменивались на то, что ценилось. Вместо денег использовали:</a:t>
            </a:r>
          </a:p>
        </p:txBody>
      </p:sp>
      <p:pic>
        <p:nvPicPr>
          <p:cNvPr id="29698" name="Picture 2" descr="Самогон рисовый Supersadovod - о саде и огороде просто и интересн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300" y="3141663"/>
            <a:ext cx="2903612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Почему в морской ракушке слышно как шумят волны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096369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8" descr="Обучение стилиста. Клуб, как стать стилистом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5638" y="4668838"/>
            <a:ext cx="16160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0" descr="Что подарить девушке на 8 марта - 16 Ноября 2013 - Блог - Интересно в Жизн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9700" y="4613275"/>
            <a:ext cx="1114425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12" descr="Грецкий орех - Flavour Art - Электронные сигареты и жидкости в Иваново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4975" y="4668838"/>
            <a:ext cx="1717675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2400" cy="936625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Деньги НА РУСИ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323850" y="404813"/>
            <a:ext cx="2519363" cy="5903912"/>
          </a:xfrm>
        </p:spPr>
        <p:txBody>
          <a:bodyPr/>
          <a:lstStyle/>
          <a:p>
            <a:pPr algn="ctr"/>
            <a:r>
              <a:rPr lang="ru-RU" smtClean="0">
                <a:solidFill>
                  <a:schemeClr val="bg1"/>
                </a:solidFill>
              </a:rPr>
              <a:t>Сначала на Руси использовали заграничные монеты, а потом стали чеканить свои – гривны. Гривну можно было разрубить на несколько частей и получить монеты меньшего достоинства. От слова «рубить» и появилось современное название РУБЛЬ.</a:t>
            </a:r>
          </a:p>
        </p:txBody>
      </p:sp>
      <p:pic>
        <p:nvPicPr>
          <p:cNvPr id="30722" name="Picture 2" descr="Дирхемы Орды.Ханы разные.(до 15.07.12 в 22:00) - Форум Нумизмат.ru - все о нумизматике, монетах и нумизматах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5388" y="908050"/>
            <a:ext cx="2678112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codexmartialis.com * View topic - Medieval Polish Govern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982913"/>
            <a:ext cx="2405063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 descr="Коллекции и коллекционеры Лев и солнц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443413"/>
            <a:ext cx="2484438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413" y="115888"/>
            <a:ext cx="7772400" cy="792162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ДЕНЬГИ НА РУСИ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323850" y="549275"/>
            <a:ext cx="2951163" cy="25193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долгое время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единицей расчета оставалась копейка – маленькая серебряная монета с изображением всадника с копьем. Отсюда и ее название – КОПЕЙКА.</a:t>
            </a:r>
          </a:p>
        </p:txBody>
      </p:sp>
      <p:pic>
        <p:nvPicPr>
          <p:cNvPr id="8196" name="Picture 2" descr="Форум для : 478 лет назад в денежном обращении появилась копейка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9301" y="850901"/>
            <a:ext cx="3527425" cy="25669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LanZ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3498850" cy="26241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175" y="188913"/>
            <a:ext cx="7772400" cy="792162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БУМАЖНЫЕ ДЕНЬГИ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107950" y="549275"/>
            <a:ext cx="3443288" cy="2951163"/>
          </a:xfrm>
        </p:spPr>
        <p:txBody>
          <a:bodyPr/>
          <a:lstStyle/>
          <a:p>
            <a:pPr algn="ctr"/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Бумажные банкноты появились значительно позже и понемногу начали вытеснять своих металлических собратьев, так как были дешевле по производству и удобнее в обороте.</a:t>
            </a:r>
          </a:p>
        </p:txBody>
      </p:sp>
      <p:pic>
        <p:nvPicPr>
          <p:cNvPr id="9220" name="Picture 2" descr="5 рублей, 1890, копия, типографское качество / Аукцион 240 /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4149725"/>
            <a:ext cx="337185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10 рублей, 1918 / Аукцион 136 / БУМАЖНЫЕ ДЕНЬГИ (БОНЫ) * Россия 1917 - 1991 / Код 19573 - Нумизматический аукцион. Покупка, про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1088" y="3716338"/>
            <a:ext cx="321945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1500" y="260350"/>
            <a:ext cx="7772400" cy="936625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СОВРЕМЕННЫЕ ДЕНЬГИ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146050" y="1843088"/>
            <a:ext cx="3433763" cy="1079500"/>
          </a:xfrm>
        </p:spPr>
        <p:txBody>
          <a:bodyPr/>
          <a:lstStyle/>
          <a:p>
            <a:pPr algn="ctr"/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современной России люди пользуются как металлическими, так и бумажными деньгами. А называются они, как и много лет назад – КОПЕЙКА и РУБЛЬ.</a:t>
            </a:r>
          </a:p>
        </p:txBody>
      </p:sp>
      <p:pic>
        <p:nvPicPr>
          <p:cNvPr id="10244" name="Picture 6" descr="Ижевчане могут заработать до 100 тысяч рублей на 50-копеечных монетах &quot; Новости Ижевска и Удмуртии, новости России и мира - на 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938463"/>
            <a:ext cx="16256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8" descr="2 рубл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7650" y="3181350"/>
            <a:ext cx="1346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0" descr="Фото - ИЩУ МОНЕТЫ 10 рублевые - Dir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65450"/>
            <a:ext cx="157638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4" descr="1 рубль - это особая монета. Он не так прост, и не так дешев…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0950" y="3303588"/>
            <a:ext cx="1223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6" descr="Экспертиза наличных денежных средств, определение платежеспо…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9388" y="4843463"/>
            <a:ext cx="7842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8" descr="Факты о России : Факты с фильтрацией по метке монеты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5125" y="474821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0" descr="Продам 10 копеек 2003г - 10 000 руб. объявление в Иркутске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759325"/>
            <a:ext cx="1195387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2" descr="Ищу работу на ЗП не менее 200 р. в час - Страница 4 - Ищу - Автофорум Ростова-на-Дону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532313"/>
            <a:ext cx="15303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772400" cy="719138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СОВРЕМЕННЫЕ ДЕНЬГИ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323850" y="1773238"/>
            <a:ext cx="2879998" cy="167163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Бумажные купюры выпускаются разного достоинства, на них изображены достопримечательности нашей страны и известные личности.</a:t>
            </a:r>
          </a:p>
        </p:txBody>
      </p:sp>
      <p:pic>
        <p:nvPicPr>
          <p:cNvPr id="11268" name="Picture 14" descr="https://upload.wikimedia.org/wikipedia/commons/9/91/Banknote_50_rubles_%281997%29_fro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97425"/>
            <a:ext cx="309721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6" descr="https://upload.wikimedia.org/wikipedia/commons/b/bc/Banknote_100_rubles_%281997%29_fro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940050"/>
            <a:ext cx="3033712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8" descr="https://upload.wikimedia.org/wikipedia/commons/thumb/8/8c/Banknote_500_rubles_%281997%29_front.jpg/1920px-Banknote_500_rubles_%281997%29_fro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481513"/>
            <a:ext cx="29083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Управляющая кнопка: далее 6">
            <a:hlinkClick r:id="rId5" action="ppaction://hlinkpres?slideindex=5&amp;slidetitle=Презентация PowerPoint" highlightClick="1"/>
          </p:cNvPr>
          <p:cNvSpPr/>
          <p:nvPr/>
        </p:nvSpPr>
        <p:spPr>
          <a:xfrm>
            <a:off x="0" y="6237312"/>
            <a:ext cx="611560" cy="620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hicago"/>
        <a:ea typeface=""/>
        <a:cs typeface=""/>
      </a:majorFont>
      <a:minorFont>
        <a:latin typeface="Chicag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178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«Деньги. Денежные знаки»</vt:lpstr>
      <vt:lpstr>История возникновения денег</vt:lpstr>
      <vt:lpstr>Деньги НА РУСИ</vt:lpstr>
      <vt:lpstr>ДЕНЬГИ НА РУСИ</vt:lpstr>
      <vt:lpstr>БУМАЖНЫЕ ДЕНЬГИ</vt:lpstr>
      <vt:lpstr>СОВРЕМЕННЫЕ ДЕНЬГИ</vt:lpstr>
      <vt:lpstr>СОВРЕМЕННЫЕ ДЕНЬГИ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Елена</cp:lastModifiedBy>
  <cp:revision>29</cp:revision>
  <dcterms:created xsi:type="dcterms:W3CDTF">2014-04-20T13:14:53Z</dcterms:created>
  <dcterms:modified xsi:type="dcterms:W3CDTF">2019-10-30T17:31:12Z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505663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