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5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178C9-AD96-4272-AD3D-BED989FC9189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77796-3D31-4A4B-9F9A-BACCADE19C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3237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A9693-D783-4062-8DED-A437E9925168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0548-8840-4B35-8D04-863F0154C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6388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C36BB-B396-4C5D-AC54-E7C4A78CE5D8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4F776-72C2-4337-8AD6-8254BCBEA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4703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DAB24-9CCC-4F74-9F7B-A879518534CF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C511C-AFE4-4511-B0F8-D87AE72287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3077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EA146-AE99-48DB-9806-C3F239369324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2C001-056F-4BE1-A6A0-A5FB483E3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506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575E0-A5EB-4383-8F36-461EB399F0F6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EDE24-5B4E-4BD6-AAFE-A70E279212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0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E697E-410A-4208-9EA9-D1804099A6C9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DCC21-20EB-4880-B2E7-5A4629D3E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0861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CCBE2-43C9-4497-8ABD-4FD67691DAE5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FEB996-7084-4440-BF3D-66269B90CC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5144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6BD9-0894-4417-B746-229991E2CA02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42B74-4878-4185-AE18-68C8DF6ACB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373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5BCBE-7417-40D2-9011-1D6EDC00DC9A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59C29-1E86-4F7C-AC26-964705D03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4797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85F40-5D67-492B-99C9-0E935749702F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E740D-A1EC-417F-A8A8-30FD15E052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0410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F99DFA-0D87-4B94-A45B-A6B63D934820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8A7DBB-44C7-4E7B-9B2C-558F0D3FF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hicago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jpeg"/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Relationship Id="rId9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Relationship Id="rId5" Type="http://schemas.openxmlformats.org/officeDocument/2006/relationships/hyperlink" Target="file:///H:\&#1092;&#1077;&#1089;&#1090;&#1080;&#1074;&#1072;&#1083;&#1100;\&#1082;&#1074;&#1077;&#1089;&#1090;.pptx" TargetMode="External"/><Relationship Id="rId4" Type="http://schemas.openxmlformats.org/officeDocument/2006/relationships/image" Target="../media/image2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889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«Деньги. Денежные знаки»</a:t>
            </a:r>
            <a:endParaRPr lang="ru-RU" b="1" i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4941888"/>
            <a:ext cx="4473575" cy="1150937"/>
          </a:xfrm>
        </p:spPr>
        <p:txBody>
          <a:bodyPr rtlCol="0">
            <a:normAutofit/>
          </a:bodyPr>
          <a:lstStyle/>
          <a:p>
            <a:pPr algn="l">
              <a:defRPr/>
            </a:pPr>
            <a:endParaRPr lang="ru-RU" sz="2400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b="1" dirty="0" smtClean="0">
              <a:solidFill>
                <a:srgbClr val="CC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2075" y="115888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История возникновения денег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Текст 2"/>
          <p:cNvSpPr>
            <a:spLocks noGrp="1"/>
          </p:cNvSpPr>
          <p:nvPr>
            <p:ph type="body" idx="1"/>
          </p:nvPr>
        </p:nvSpPr>
        <p:spPr>
          <a:xfrm>
            <a:off x="127000" y="1341438"/>
            <a:ext cx="3414713" cy="1743075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лет назад бумажных и металлических денег не было. Для получения нужных товаров люди обменивались на то, что ценилось. Вместо денег использовали:</a:t>
            </a:r>
          </a:p>
        </p:txBody>
      </p:sp>
      <p:pic>
        <p:nvPicPr>
          <p:cNvPr id="29698" name="Picture 2" descr="Самогон рисовый Supersadovod - о саде и огороде просто и интересн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6300" y="3141663"/>
            <a:ext cx="2903612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2" name="Picture 6" descr="Почему в морской ракушке слышно как шумят волны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68960"/>
            <a:ext cx="3096369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4" name="Picture 8" descr="Обучение стилиста. Клуб, как стать стилистом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25638" y="4668838"/>
            <a:ext cx="1616075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6" name="Picture 10" descr="Что подарить девушке на 8 марта - 16 Ноября 2013 - Блог - Интересно в Жизне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49700" y="4613275"/>
            <a:ext cx="1114425" cy="1404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8" name="Picture 12" descr="Грецкий орех - Flavour Art - Электронные сигареты и жидкости в Иваново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14975" y="4668838"/>
            <a:ext cx="1717675" cy="1287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9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115888"/>
            <a:ext cx="7772400" cy="93662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Деньги НА РУСИ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Текст 2"/>
          <p:cNvSpPr>
            <a:spLocks noGrp="1"/>
          </p:cNvSpPr>
          <p:nvPr>
            <p:ph type="body" idx="1"/>
          </p:nvPr>
        </p:nvSpPr>
        <p:spPr>
          <a:xfrm>
            <a:off x="323850" y="404813"/>
            <a:ext cx="2519363" cy="5903912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</a:rPr>
              <a:t>Сначала на Руси использовали заграничные монеты, а потом стали чеканить свои – гривны. Гривну можно было разрубить на несколько частей и получить монеты меньшего достоинства. От слова «рубить» и появилось современное название РУБЛЬ.</a:t>
            </a:r>
          </a:p>
        </p:txBody>
      </p:sp>
      <p:pic>
        <p:nvPicPr>
          <p:cNvPr id="30722" name="Picture 2" descr="Дирхемы Орды.Ханы разные.(до 15.07.12 в 22:00) - Форум Нумизмат.ru - все о нумизматике, монетах и нумизмата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75388" y="908050"/>
            <a:ext cx="2678112" cy="263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4" name="Picture 4" descr="codexmartialis.com * View topic - Medieval Polish Governmen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51275" y="2982913"/>
            <a:ext cx="2405063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6" name="Picture 6" descr="Коллекции и коллекционеры Лев и солнце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24525" y="4443413"/>
            <a:ext cx="2484438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413" y="115888"/>
            <a:ext cx="7772400" cy="792162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ДЕНЬГИ НА РУСИ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Текст 2"/>
          <p:cNvSpPr>
            <a:spLocks noGrp="1"/>
          </p:cNvSpPr>
          <p:nvPr>
            <p:ph type="body" idx="1"/>
          </p:nvPr>
        </p:nvSpPr>
        <p:spPr>
          <a:xfrm>
            <a:off x="323850" y="549275"/>
            <a:ext cx="2951163" cy="2519363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Но долгое время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единицей расчета оставалась копейка – маленькая серебряная монета с изображением всадника с копьем. Отсюда и ее название – КОПЕЙКА.</a:t>
            </a:r>
          </a:p>
        </p:txBody>
      </p:sp>
      <p:pic>
        <p:nvPicPr>
          <p:cNvPr id="8196" name="Picture 2" descr="Форум для : 478 лет назад в денежном обращении появилась копейка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29301" y="850901"/>
            <a:ext cx="3527425" cy="25669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LanZo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7544" y="3717032"/>
            <a:ext cx="3498850" cy="26241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8175" y="188913"/>
            <a:ext cx="7772400" cy="792162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БУМАЖНЫЕ ДЕНЬГИ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Текст 2"/>
          <p:cNvSpPr>
            <a:spLocks noGrp="1"/>
          </p:cNvSpPr>
          <p:nvPr>
            <p:ph type="body" idx="1"/>
          </p:nvPr>
        </p:nvSpPr>
        <p:spPr>
          <a:xfrm>
            <a:off x="107950" y="549275"/>
            <a:ext cx="3443288" cy="2951163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Бумажные банкноты появились значительно позже и понемногу начали вытеснять своих металлических собратьев, так как были дешевле по производству и удобнее в обороте.</a:t>
            </a:r>
          </a:p>
        </p:txBody>
      </p:sp>
      <p:pic>
        <p:nvPicPr>
          <p:cNvPr id="9220" name="Picture 2" descr="5 рублей, 1890, копия, типографское качество / Аукцион 240 /…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650" y="4149725"/>
            <a:ext cx="3371850" cy="207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10 рублей, 1918 / Аукцион 136 / БУМАЖНЫЕ ДЕНЬГИ (БОНЫ) * Россия 1917 - 1991 / Код 19573 - Нумизматический аукцион. Покупка, про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91088" y="3716338"/>
            <a:ext cx="3219450" cy="206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1500" y="260350"/>
            <a:ext cx="7772400" cy="93662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СОВРЕМЕННЫЕ ДЕНЬГИ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Текст 2"/>
          <p:cNvSpPr>
            <a:spLocks noGrp="1"/>
          </p:cNvSpPr>
          <p:nvPr>
            <p:ph type="body" idx="1"/>
          </p:nvPr>
        </p:nvSpPr>
        <p:spPr>
          <a:xfrm>
            <a:off x="146050" y="1843088"/>
            <a:ext cx="3433763" cy="1079500"/>
          </a:xfrm>
        </p:spPr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современной России люди пользуются как металлическими, так и бумажными деньгами. А называются они, как и много лет назад – КОПЕЙКА и РУБЛЬ.</a:t>
            </a:r>
          </a:p>
        </p:txBody>
      </p:sp>
      <p:pic>
        <p:nvPicPr>
          <p:cNvPr id="10244" name="Picture 6" descr="Ижевчане могут заработать до 100 тысяч рублей на 50-копеечных монетах &quot; Новости Ижевска и Удмуртии, новости России и мира - на 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27538" y="2938463"/>
            <a:ext cx="16256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8" descr="2 рубл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7650" y="3181350"/>
            <a:ext cx="13462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0" descr="Фото - ИЩУ МОНЕТЫ 10 рублевые - Dir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65450"/>
            <a:ext cx="1576388" cy="157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4" descr="1 рубль - это особая монета. Он не так прост, и не так дешев…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0950" y="3303588"/>
            <a:ext cx="1223963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6" descr="Экспертиза наличных денежных средств, определение платежеспо…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9388" y="4843463"/>
            <a:ext cx="784225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8" descr="Факты о России : Факты с фильтрацией по метке монеты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05125" y="4748213"/>
            <a:ext cx="1079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20" descr="Продам 10 копеек 2003г - 10 000 руб. объявление в Иркутске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759325"/>
            <a:ext cx="1195387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1" name="Picture 22" descr="Ищу работу на ЗП не менее 200 р. в час - Страница 4 - Ищу - Автофорум Ростова-на-Дону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72225" y="4532313"/>
            <a:ext cx="1530350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772400" cy="719138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СОВРЕМЕННЫЕ ДЕНЬГИ</a:t>
            </a:r>
            <a:endParaRPr lang="ru-RU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Текст 2"/>
          <p:cNvSpPr>
            <a:spLocks noGrp="1"/>
          </p:cNvSpPr>
          <p:nvPr>
            <p:ph type="body" idx="1"/>
          </p:nvPr>
        </p:nvSpPr>
        <p:spPr>
          <a:xfrm>
            <a:off x="323850" y="1773238"/>
            <a:ext cx="2879998" cy="167163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Бумажные купюры выпускаются разного достоинства, на них изображены достопримечательности нашей страны и известные личности.</a:t>
            </a:r>
          </a:p>
        </p:txBody>
      </p:sp>
      <p:pic>
        <p:nvPicPr>
          <p:cNvPr id="11268" name="Picture 14" descr="https://upload.wikimedia.org/wikipedia/commons/9/91/Banknote_50_rubles_%281997%29_fro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450" y="4797425"/>
            <a:ext cx="3097213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6" descr="https://upload.wikimedia.org/wikipedia/commons/b/bc/Banknote_100_rubles_%281997%29_fron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363" y="2940050"/>
            <a:ext cx="3033712" cy="133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8" descr="https://upload.wikimedia.org/wikipedia/commons/thumb/8/8c/Banknote_500_rubles_%281997%29_front.jpg/1920px-Banknote_500_rubles_%281997%29_fro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481513"/>
            <a:ext cx="290830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Управляющая кнопка: далее 6">
            <a:hlinkClick r:id="rId5" action="ppaction://hlinkpres?slideindex=5&amp;slidetitle=Презентация PowerPoint" highlightClick="1"/>
          </p:cNvPr>
          <p:cNvSpPr/>
          <p:nvPr/>
        </p:nvSpPr>
        <p:spPr>
          <a:xfrm>
            <a:off x="0" y="6237312"/>
            <a:ext cx="611560" cy="6206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hicago"/>
        <a:ea typeface=""/>
        <a:cs typeface=""/>
      </a:majorFont>
      <a:minorFont>
        <a:latin typeface="Chicag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178</Words>
  <Application>Microsoft Office PowerPoint</Application>
  <PresentationFormat>Экран (4:3)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«Деньги. Денежные знаки»</vt:lpstr>
      <vt:lpstr>История возникновения денег</vt:lpstr>
      <vt:lpstr>Деньги НА РУСИ</vt:lpstr>
      <vt:lpstr>ДЕНЬГИ НА РУСИ</vt:lpstr>
      <vt:lpstr>БУМАЖНЫЕ ДЕНЬГИ</vt:lpstr>
      <vt:lpstr>СОВРЕМЕННЫЕ ДЕНЬГИ</vt:lpstr>
      <vt:lpstr>СОВРЕМЕННЫЕ ДЕНЬГИ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123</dc:creator>
  <cp:lastModifiedBy>Елена</cp:lastModifiedBy>
  <cp:revision>29</cp:revision>
  <dcterms:created xsi:type="dcterms:W3CDTF">2014-04-20T13:14:53Z</dcterms:created>
  <dcterms:modified xsi:type="dcterms:W3CDTF">2019-10-30T17:31:12Z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505663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